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72" r:id="rId3"/>
    <p:sldId id="258" r:id="rId4"/>
    <p:sldId id="261" r:id="rId5"/>
    <p:sldId id="273" r:id="rId6"/>
    <p:sldId id="274" r:id="rId7"/>
    <p:sldId id="264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18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BD986-C187-477C-8D4C-C593344E8A17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F17F7662-A07D-4A52-950A-49538B1E748D}">
      <dgm:prSet/>
      <dgm:spPr/>
      <dgm:t>
        <a:bodyPr/>
        <a:lstStyle/>
        <a:p>
          <a:pPr rtl="0"/>
          <a:r>
            <a:rPr lang="pl-PL" b="0" dirty="0" smtClean="0"/>
            <a:t>Wejście główne do szkoły </a:t>
          </a:r>
          <a:r>
            <a:rPr lang="pl-PL" dirty="0" smtClean="0"/>
            <a:t>ozdobiły</a:t>
          </a:r>
          <a:r>
            <a:rPr lang="pl-PL" b="1" dirty="0" smtClean="0"/>
            <a:t> </a:t>
          </a:r>
          <a:r>
            <a:rPr lang="pl-PL" dirty="0" smtClean="0"/>
            <a:t>flagi wykonane z plastikowych butelek PET  przyniesionych i pomalowanych przez uczniów klas młodszych </a:t>
          </a:r>
          <a:endParaRPr lang="pl-PL" dirty="0"/>
        </a:p>
      </dgm:t>
    </dgm:pt>
    <dgm:pt modelId="{DCCCC11E-377C-42EB-AA7F-8622F063A068}" type="parTrans" cxnId="{C3142D2C-90E6-4E82-AADB-2CB9CD5906C5}">
      <dgm:prSet/>
      <dgm:spPr/>
      <dgm:t>
        <a:bodyPr/>
        <a:lstStyle/>
        <a:p>
          <a:endParaRPr lang="pl-PL"/>
        </a:p>
      </dgm:t>
    </dgm:pt>
    <dgm:pt modelId="{CD773512-1646-4C00-AEBD-E0097665B57F}" type="sibTrans" cxnId="{C3142D2C-90E6-4E82-AADB-2CB9CD5906C5}">
      <dgm:prSet/>
      <dgm:spPr/>
      <dgm:t>
        <a:bodyPr/>
        <a:lstStyle/>
        <a:p>
          <a:endParaRPr lang="pl-PL"/>
        </a:p>
      </dgm:t>
    </dgm:pt>
    <dgm:pt modelId="{618CFFAE-135D-4DE9-B6FA-5C5C1288FEF5}" type="pres">
      <dgm:prSet presAssocID="{B96BD986-C187-477C-8D4C-C593344E8A17}" presName="linear" presStyleCnt="0">
        <dgm:presLayoutVars>
          <dgm:animLvl val="lvl"/>
          <dgm:resizeHandles val="exact"/>
        </dgm:presLayoutVars>
      </dgm:prSet>
      <dgm:spPr/>
    </dgm:pt>
    <dgm:pt modelId="{0260F1B1-2348-4F4A-B61D-380560A9D246}" type="pres">
      <dgm:prSet presAssocID="{F17F7662-A07D-4A52-950A-49538B1E748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8404EBB-C784-4C9E-9567-720B2DEA49AF}" type="presOf" srcId="{F17F7662-A07D-4A52-950A-49538B1E748D}" destId="{0260F1B1-2348-4F4A-B61D-380560A9D246}" srcOrd="0" destOrd="0" presId="urn:microsoft.com/office/officeart/2005/8/layout/vList2"/>
    <dgm:cxn modelId="{C11DC2CE-0E1B-440A-867C-5F2AD67A6717}" type="presOf" srcId="{B96BD986-C187-477C-8D4C-C593344E8A17}" destId="{618CFFAE-135D-4DE9-B6FA-5C5C1288FEF5}" srcOrd="0" destOrd="0" presId="urn:microsoft.com/office/officeart/2005/8/layout/vList2"/>
    <dgm:cxn modelId="{C3142D2C-90E6-4E82-AADB-2CB9CD5906C5}" srcId="{B96BD986-C187-477C-8D4C-C593344E8A17}" destId="{F17F7662-A07D-4A52-950A-49538B1E748D}" srcOrd="0" destOrd="0" parTransId="{DCCCC11E-377C-42EB-AA7F-8622F063A068}" sibTransId="{CD773512-1646-4C00-AEBD-E0097665B57F}"/>
    <dgm:cxn modelId="{2C92597E-6752-437F-8A9C-512C0BFC58CF}" type="presParOf" srcId="{618CFFAE-135D-4DE9-B6FA-5C5C1288FEF5}" destId="{0260F1B1-2348-4F4A-B61D-380560A9D2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36262D-44B5-4037-858C-3EB342D6993D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/>
      <dgm:spPr/>
      <dgm:t>
        <a:bodyPr/>
        <a:lstStyle/>
        <a:p>
          <a:endParaRPr lang="pl-PL"/>
        </a:p>
      </dgm:t>
    </dgm:pt>
    <dgm:pt modelId="{F80D42CA-BDAB-4578-9743-2204679A07EC}">
      <dgm:prSet/>
      <dgm:spPr/>
      <dgm:t>
        <a:bodyPr/>
        <a:lstStyle/>
        <a:p>
          <a:pPr rtl="0"/>
          <a:r>
            <a:rPr lang="pl-PL" dirty="0" smtClean="0"/>
            <a:t>Każda klasa wykonała projekt   </a:t>
          </a:r>
          <a:br>
            <a:rPr lang="pl-PL" dirty="0" smtClean="0"/>
          </a:br>
          <a:r>
            <a:rPr lang="pl-PL" dirty="0" smtClean="0"/>
            <a:t>drzwi do swojej sali lekcyjnej  </a:t>
          </a:r>
          <a:endParaRPr lang="pl-PL" dirty="0"/>
        </a:p>
      </dgm:t>
    </dgm:pt>
    <dgm:pt modelId="{81303FE9-DE9A-450E-A42F-9F645910B1F1}" type="parTrans" cxnId="{758AF6C2-18CC-40DD-BD7F-7DBA3E069137}">
      <dgm:prSet/>
      <dgm:spPr/>
      <dgm:t>
        <a:bodyPr/>
        <a:lstStyle/>
        <a:p>
          <a:endParaRPr lang="pl-PL"/>
        </a:p>
      </dgm:t>
    </dgm:pt>
    <dgm:pt modelId="{C9F83274-42ED-498E-99E2-09577A7BE73A}" type="sibTrans" cxnId="{758AF6C2-18CC-40DD-BD7F-7DBA3E069137}">
      <dgm:prSet/>
      <dgm:spPr/>
      <dgm:t>
        <a:bodyPr/>
        <a:lstStyle/>
        <a:p>
          <a:endParaRPr lang="pl-PL"/>
        </a:p>
      </dgm:t>
    </dgm:pt>
    <dgm:pt modelId="{E93A0164-58BC-4F27-8208-C2652247BD32}" type="pres">
      <dgm:prSet presAssocID="{7136262D-44B5-4037-858C-3EB342D6993D}" presName="linear" presStyleCnt="0">
        <dgm:presLayoutVars>
          <dgm:animLvl val="lvl"/>
          <dgm:resizeHandles val="exact"/>
        </dgm:presLayoutVars>
      </dgm:prSet>
      <dgm:spPr/>
    </dgm:pt>
    <dgm:pt modelId="{E9C340C6-3A4A-4268-A468-B1CE5C801CE8}" type="pres">
      <dgm:prSet presAssocID="{F80D42CA-BDAB-4578-9743-2204679A07E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1C38E98-D9D8-4E3B-B940-8FA131449E77}" type="presOf" srcId="{F80D42CA-BDAB-4578-9743-2204679A07EC}" destId="{E9C340C6-3A4A-4268-A468-B1CE5C801CE8}" srcOrd="0" destOrd="0" presId="urn:microsoft.com/office/officeart/2005/8/layout/vList2"/>
    <dgm:cxn modelId="{758AF6C2-18CC-40DD-BD7F-7DBA3E069137}" srcId="{7136262D-44B5-4037-858C-3EB342D6993D}" destId="{F80D42CA-BDAB-4578-9743-2204679A07EC}" srcOrd="0" destOrd="0" parTransId="{81303FE9-DE9A-450E-A42F-9F645910B1F1}" sibTransId="{C9F83274-42ED-498E-99E2-09577A7BE73A}"/>
    <dgm:cxn modelId="{DC7587EA-30E4-417C-BD4A-1F259294EF50}" type="presOf" srcId="{7136262D-44B5-4037-858C-3EB342D6993D}" destId="{E93A0164-58BC-4F27-8208-C2652247BD32}" srcOrd="0" destOrd="0" presId="urn:microsoft.com/office/officeart/2005/8/layout/vList2"/>
    <dgm:cxn modelId="{317F4F9E-BA1A-4F3C-A61B-00CA452AE43E}" type="presParOf" srcId="{E93A0164-58BC-4F27-8208-C2652247BD32}" destId="{E9C340C6-3A4A-4268-A468-B1CE5C801C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4EA701-5AD9-4917-A512-A9EA472D6CDE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8CF017D5-167E-4D77-B0A0-D8855B95073C}">
      <dgm:prSet custT="1"/>
      <dgm:spPr/>
      <dgm:t>
        <a:bodyPr/>
        <a:lstStyle/>
        <a:p>
          <a:pPr rtl="0"/>
          <a:r>
            <a:rPr lang="pl-PL" sz="3200" dirty="0" smtClean="0"/>
            <a:t>Powstało 20 różnych projektów</a:t>
          </a:r>
          <a:endParaRPr lang="pl-PL" sz="3200" dirty="0"/>
        </a:p>
      </dgm:t>
    </dgm:pt>
    <dgm:pt modelId="{91B6CBEE-D808-4276-B6E5-AB0D891009BD}" type="parTrans" cxnId="{B4C20F5E-CB80-4E58-B796-AF4A6FC94F36}">
      <dgm:prSet/>
      <dgm:spPr/>
      <dgm:t>
        <a:bodyPr/>
        <a:lstStyle/>
        <a:p>
          <a:endParaRPr lang="pl-PL"/>
        </a:p>
      </dgm:t>
    </dgm:pt>
    <dgm:pt modelId="{2A353EB4-EF8A-466E-9727-6DCB9DECC90F}" type="sibTrans" cxnId="{B4C20F5E-CB80-4E58-B796-AF4A6FC94F36}">
      <dgm:prSet/>
      <dgm:spPr/>
      <dgm:t>
        <a:bodyPr/>
        <a:lstStyle/>
        <a:p>
          <a:endParaRPr lang="pl-PL"/>
        </a:p>
      </dgm:t>
    </dgm:pt>
    <dgm:pt modelId="{A3BC5DAF-1A7E-4E3E-A455-F643FF7EBBE0}" type="pres">
      <dgm:prSet presAssocID="{1A4EA701-5AD9-4917-A512-A9EA472D6CDE}" presName="linear" presStyleCnt="0">
        <dgm:presLayoutVars>
          <dgm:animLvl val="lvl"/>
          <dgm:resizeHandles val="exact"/>
        </dgm:presLayoutVars>
      </dgm:prSet>
      <dgm:spPr/>
    </dgm:pt>
    <dgm:pt modelId="{50E1643D-D3DD-438E-B10E-837E304EE58D}" type="pres">
      <dgm:prSet presAssocID="{8CF017D5-167E-4D77-B0A0-D8855B95073C}" presName="parentText" presStyleLbl="node1" presStyleIdx="0" presStyleCnt="1" custLinFactNeighborX="771" custLinFactNeighborY="-1257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4C20F5E-CB80-4E58-B796-AF4A6FC94F36}" srcId="{1A4EA701-5AD9-4917-A512-A9EA472D6CDE}" destId="{8CF017D5-167E-4D77-B0A0-D8855B95073C}" srcOrd="0" destOrd="0" parTransId="{91B6CBEE-D808-4276-B6E5-AB0D891009BD}" sibTransId="{2A353EB4-EF8A-466E-9727-6DCB9DECC90F}"/>
    <dgm:cxn modelId="{E7C29846-3AC1-425B-A511-79E91D29B7A0}" type="presOf" srcId="{8CF017D5-167E-4D77-B0A0-D8855B95073C}" destId="{50E1643D-D3DD-438E-B10E-837E304EE58D}" srcOrd="0" destOrd="0" presId="urn:microsoft.com/office/officeart/2005/8/layout/vList2"/>
    <dgm:cxn modelId="{C5D6426C-B423-47A1-B91F-7D3112923ECE}" type="presOf" srcId="{1A4EA701-5AD9-4917-A512-A9EA472D6CDE}" destId="{A3BC5DAF-1A7E-4E3E-A455-F643FF7EBBE0}" srcOrd="0" destOrd="0" presId="urn:microsoft.com/office/officeart/2005/8/layout/vList2"/>
    <dgm:cxn modelId="{36DF958E-0A1E-44D2-A986-4BC9161FC8D9}" type="presParOf" srcId="{A3BC5DAF-1A7E-4E3E-A455-F643FF7EBBE0}" destId="{50E1643D-D3DD-438E-B10E-837E304EE5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29A172-0E19-4DEC-BFDA-0AAA23D7FCD1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5074830F-F4F3-4AC2-A06A-A10D68712893}">
      <dgm:prSet custT="1"/>
      <dgm:spPr/>
      <dgm:t>
        <a:bodyPr/>
        <a:lstStyle/>
        <a:p>
          <a:pPr rtl="0"/>
          <a:r>
            <a:rPr lang="pl-PL" sz="2400" dirty="0" smtClean="0"/>
            <a:t>Z kwadratów orgiami uczniowie klas IV- VIII i III gimnazjum wykonali flagi Polski i Unii Europejskiej , które zawisły na ścianach dwóch korytarzy głównych </a:t>
          </a:r>
          <a:endParaRPr lang="pl-PL" sz="2400" dirty="0"/>
        </a:p>
      </dgm:t>
    </dgm:pt>
    <dgm:pt modelId="{2752E712-26B0-4C1D-BCA4-84F5908840F1}" type="parTrans" cxnId="{E6E226C5-7270-4618-943D-0ADCD8312DF6}">
      <dgm:prSet/>
      <dgm:spPr/>
      <dgm:t>
        <a:bodyPr/>
        <a:lstStyle/>
        <a:p>
          <a:endParaRPr lang="pl-PL"/>
        </a:p>
      </dgm:t>
    </dgm:pt>
    <dgm:pt modelId="{23C9863A-DD0B-42C2-8DBC-AB1A7E8D5C12}" type="sibTrans" cxnId="{E6E226C5-7270-4618-943D-0ADCD8312DF6}">
      <dgm:prSet/>
      <dgm:spPr/>
      <dgm:t>
        <a:bodyPr/>
        <a:lstStyle/>
        <a:p>
          <a:endParaRPr lang="pl-PL"/>
        </a:p>
      </dgm:t>
    </dgm:pt>
    <dgm:pt modelId="{18AB08B1-9646-4B7E-A396-AF04E7B286DA}" type="pres">
      <dgm:prSet presAssocID="{1629A172-0E19-4DEC-BFDA-0AAA23D7FCD1}" presName="linear" presStyleCnt="0">
        <dgm:presLayoutVars>
          <dgm:animLvl val="lvl"/>
          <dgm:resizeHandles val="exact"/>
        </dgm:presLayoutVars>
      </dgm:prSet>
      <dgm:spPr/>
    </dgm:pt>
    <dgm:pt modelId="{5D985CD4-96DD-46CC-85BA-3B6A81AB68E3}" type="pres">
      <dgm:prSet presAssocID="{5074830F-F4F3-4AC2-A06A-A10D6871289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85EE745-D032-4199-8C33-4596D59536D0}" type="presOf" srcId="{5074830F-F4F3-4AC2-A06A-A10D68712893}" destId="{5D985CD4-96DD-46CC-85BA-3B6A81AB68E3}" srcOrd="0" destOrd="0" presId="urn:microsoft.com/office/officeart/2005/8/layout/vList2"/>
    <dgm:cxn modelId="{E6E226C5-7270-4618-943D-0ADCD8312DF6}" srcId="{1629A172-0E19-4DEC-BFDA-0AAA23D7FCD1}" destId="{5074830F-F4F3-4AC2-A06A-A10D68712893}" srcOrd="0" destOrd="0" parTransId="{2752E712-26B0-4C1D-BCA4-84F5908840F1}" sibTransId="{23C9863A-DD0B-42C2-8DBC-AB1A7E8D5C12}"/>
    <dgm:cxn modelId="{4D01C5C7-9058-4885-8F0D-0FDEBA5F6432}" type="presOf" srcId="{1629A172-0E19-4DEC-BFDA-0AAA23D7FCD1}" destId="{18AB08B1-9646-4B7E-A396-AF04E7B286DA}" srcOrd="0" destOrd="0" presId="urn:microsoft.com/office/officeart/2005/8/layout/vList2"/>
    <dgm:cxn modelId="{7AF912D8-F0E6-433F-85A7-D2FF768C7B73}" type="presParOf" srcId="{18AB08B1-9646-4B7E-A396-AF04E7B286DA}" destId="{5D985CD4-96DD-46CC-85BA-3B6A81AB68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824990-3648-4A29-9A3F-A12813356038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38C401BD-6984-416D-9B3D-2A47328DBA7D}">
      <dgm:prSet phldrT="[Tekst]" custT="1"/>
      <dgm:spPr/>
      <dgm:t>
        <a:bodyPr/>
        <a:lstStyle/>
        <a:p>
          <a:r>
            <a:rPr lang="pl-PL" sz="2400" dirty="0" smtClean="0"/>
            <a:t>Uczniowie II i III etapu edukacyjnego wykonali  budowle 3 D  – symbole krajów należących do Unii Europejskiej – wystawka          na korytarzu I piętra </a:t>
          </a:r>
          <a:endParaRPr lang="pl-PL" sz="2400" dirty="0"/>
        </a:p>
      </dgm:t>
    </dgm:pt>
    <dgm:pt modelId="{F896404A-306C-4C61-9B8D-B691A8F66C3D}" type="parTrans" cxnId="{10982E60-4702-47B6-94AE-CE69EB7B3180}">
      <dgm:prSet/>
      <dgm:spPr/>
      <dgm:t>
        <a:bodyPr/>
        <a:lstStyle/>
        <a:p>
          <a:endParaRPr lang="pl-PL"/>
        </a:p>
      </dgm:t>
    </dgm:pt>
    <dgm:pt modelId="{52D3B733-B9C5-4F13-BE56-C14B016C33AB}" type="sibTrans" cxnId="{10982E60-4702-47B6-94AE-CE69EB7B3180}">
      <dgm:prSet/>
      <dgm:spPr/>
      <dgm:t>
        <a:bodyPr/>
        <a:lstStyle/>
        <a:p>
          <a:endParaRPr lang="pl-PL"/>
        </a:p>
      </dgm:t>
    </dgm:pt>
    <dgm:pt modelId="{1DB7311D-D183-416C-B9AE-16CEA2D1ED85}">
      <dgm:prSet phldrT="[Tekst]" phldr="1"/>
      <dgm:spPr/>
      <dgm:t>
        <a:bodyPr/>
        <a:lstStyle/>
        <a:p>
          <a:endParaRPr lang="pl-PL" dirty="0"/>
        </a:p>
      </dgm:t>
    </dgm:pt>
    <dgm:pt modelId="{AEBFE882-D2F2-413C-98E5-6DAFD812C61B}" type="parTrans" cxnId="{2210DC22-91CA-4194-93A3-B0BC39119019}">
      <dgm:prSet/>
      <dgm:spPr/>
      <dgm:t>
        <a:bodyPr/>
        <a:lstStyle/>
        <a:p>
          <a:endParaRPr lang="pl-PL"/>
        </a:p>
      </dgm:t>
    </dgm:pt>
    <dgm:pt modelId="{3DE49105-ECA6-47C3-B51C-685D76635199}" type="sibTrans" cxnId="{2210DC22-91CA-4194-93A3-B0BC39119019}">
      <dgm:prSet/>
      <dgm:spPr/>
      <dgm:t>
        <a:bodyPr/>
        <a:lstStyle/>
        <a:p>
          <a:endParaRPr lang="pl-PL"/>
        </a:p>
      </dgm:t>
    </dgm:pt>
    <dgm:pt modelId="{B7F73985-8D32-4DE4-A520-5B3433D4A615}">
      <dgm:prSet phldrT="[Tekst]" phldr="1"/>
      <dgm:spPr/>
      <dgm:t>
        <a:bodyPr/>
        <a:lstStyle/>
        <a:p>
          <a:endParaRPr lang="pl-PL"/>
        </a:p>
      </dgm:t>
    </dgm:pt>
    <dgm:pt modelId="{4FFEC8E9-1075-45F8-A4CF-F4405FC5CEC4}" type="parTrans" cxnId="{1D8C3DFB-F7A4-4D02-B197-92CADC6C6B53}">
      <dgm:prSet/>
      <dgm:spPr/>
      <dgm:t>
        <a:bodyPr/>
        <a:lstStyle/>
        <a:p>
          <a:endParaRPr lang="pl-PL"/>
        </a:p>
      </dgm:t>
    </dgm:pt>
    <dgm:pt modelId="{5E55FCAE-AF58-4754-8EA5-10E105503C49}" type="sibTrans" cxnId="{1D8C3DFB-F7A4-4D02-B197-92CADC6C6B53}">
      <dgm:prSet/>
      <dgm:spPr/>
      <dgm:t>
        <a:bodyPr/>
        <a:lstStyle/>
        <a:p>
          <a:endParaRPr lang="pl-PL"/>
        </a:p>
      </dgm:t>
    </dgm:pt>
    <dgm:pt modelId="{D720F3C9-7EA2-4FB9-9565-5411D7B749C4}">
      <dgm:prSet phldrT="[Tekst]" phldr="1"/>
      <dgm:spPr/>
      <dgm:t>
        <a:bodyPr/>
        <a:lstStyle/>
        <a:p>
          <a:endParaRPr lang="pl-PL"/>
        </a:p>
      </dgm:t>
    </dgm:pt>
    <dgm:pt modelId="{65E99708-FF52-4283-A4B9-DD34C6E7B796}" type="parTrans" cxnId="{122F33E3-A687-4F64-B637-2E55EE6BFFE0}">
      <dgm:prSet/>
      <dgm:spPr/>
      <dgm:t>
        <a:bodyPr/>
        <a:lstStyle/>
        <a:p>
          <a:endParaRPr lang="pl-PL"/>
        </a:p>
      </dgm:t>
    </dgm:pt>
    <dgm:pt modelId="{4FFB2567-803A-4A5C-849E-D5FB8CBF9014}" type="sibTrans" cxnId="{122F33E3-A687-4F64-B637-2E55EE6BFFE0}">
      <dgm:prSet/>
      <dgm:spPr/>
      <dgm:t>
        <a:bodyPr/>
        <a:lstStyle/>
        <a:p>
          <a:endParaRPr lang="pl-PL"/>
        </a:p>
      </dgm:t>
    </dgm:pt>
    <dgm:pt modelId="{271CAAEA-4B75-4885-AEEB-1B93FBCD2A24}" type="pres">
      <dgm:prSet presAssocID="{C6824990-3648-4A29-9A3F-A12813356038}" presName="linear" presStyleCnt="0">
        <dgm:presLayoutVars>
          <dgm:animLvl val="lvl"/>
          <dgm:resizeHandles val="exact"/>
        </dgm:presLayoutVars>
      </dgm:prSet>
      <dgm:spPr/>
    </dgm:pt>
    <dgm:pt modelId="{124941B7-8454-4B95-84BE-AD5D1AB02775}" type="pres">
      <dgm:prSet presAssocID="{38C401BD-6984-416D-9B3D-2A47328DBA7D}" presName="parentText" presStyleLbl="node1" presStyleIdx="0" presStyleCnt="2" custScaleY="348980" custLinFactNeighborX="252" custLinFactNeighborY="4750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5318D6-1E8C-41DF-87CE-598CB2973294}" type="pres">
      <dgm:prSet presAssocID="{38C401BD-6984-416D-9B3D-2A47328DBA7D}" presName="childText" presStyleLbl="revTx" presStyleIdx="0" presStyleCnt="2">
        <dgm:presLayoutVars>
          <dgm:bulletEnabled val="1"/>
        </dgm:presLayoutVars>
      </dgm:prSet>
      <dgm:spPr/>
    </dgm:pt>
    <dgm:pt modelId="{C89A424C-C246-41CC-82C1-EFB3CB6E4B66}" type="pres">
      <dgm:prSet presAssocID="{B7F73985-8D32-4DE4-A520-5B3433D4A615}" presName="parentText" presStyleLbl="node1" presStyleIdx="1" presStyleCnt="2" custLinFactY="24014" custLinFactNeighborX="-677" custLinFactNeighborY="100000">
        <dgm:presLayoutVars>
          <dgm:chMax val="0"/>
          <dgm:bulletEnabled val="1"/>
        </dgm:presLayoutVars>
      </dgm:prSet>
      <dgm:spPr/>
    </dgm:pt>
    <dgm:pt modelId="{0A611B92-0077-46DB-8561-7AA98DF3CAE1}" type="pres">
      <dgm:prSet presAssocID="{B7F73985-8D32-4DE4-A520-5B3433D4A61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F800EF3-A7D0-4AB1-94CA-18E34DA41804}" type="presOf" srcId="{C6824990-3648-4A29-9A3F-A12813356038}" destId="{271CAAEA-4B75-4885-AEEB-1B93FBCD2A24}" srcOrd="0" destOrd="0" presId="urn:microsoft.com/office/officeart/2005/8/layout/vList2"/>
    <dgm:cxn modelId="{C097EE30-DEA7-4138-B84C-E315ACD31696}" type="presOf" srcId="{D720F3C9-7EA2-4FB9-9565-5411D7B749C4}" destId="{0A611B92-0077-46DB-8561-7AA98DF3CAE1}" srcOrd="0" destOrd="0" presId="urn:microsoft.com/office/officeart/2005/8/layout/vList2"/>
    <dgm:cxn modelId="{B5A5EADC-F905-49A4-8408-CC70925266B7}" type="presOf" srcId="{B7F73985-8D32-4DE4-A520-5B3433D4A615}" destId="{C89A424C-C246-41CC-82C1-EFB3CB6E4B66}" srcOrd="0" destOrd="0" presId="urn:microsoft.com/office/officeart/2005/8/layout/vList2"/>
    <dgm:cxn modelId="{10982E60-4702-47B6-94AE-CE69EB7B3180}" srcId="{C6824990-3648-4A29-9A3F-A12813356038}" destId="{38C401BD-6984-416D-9B3D-2A47328DBA7D}" srcOrd="0" destOrd="0" parTransId="{F896404A-306C-4C61-9B8D-B691A8F66C3D}" sibTransId="{52D3B733-B9C5-4F13-BE56-C14B016C33AB}"/>
    <dgm:cxn modelId="{2210DC22-91CA-4194-93A3-B0BC39119019}" srcId="{38C401BD-6984-416D-9B3D-2A47328DBA7D}" destId="{1DB7311D-D183-416C-B9AE-16CEA2D1ED85}" srcOrd="0" destOrd="0" parTransId="{AEBFE882-D2F2-413C-98E5-6DAFD812C61B}" sibTransId="{3DE49105-ECA6-47C3-B51C-685D76635199}"/>
    <dgm:cxn modelId="{ECA72B0A-D003-4562-ACE2-5A1528B0F270}" type="presOf" srcId="{38C401BD-6984-416D-9B3D-2A47328DBA7D}" destId="{124941B7-8454-4B95-84BE-AD5D1AB02775}" srcOrd="0" destOrd="0" presId="urn:microsoft.com/office/officeart/2005/8/layout/vList2"/>
    <dgm:cxn modelId="{953052FF-5947-497F-AB58-BA0BD4CCD839}" type="presOf" srcId="{1DB7311D-D183-416C-B9AE-16CEA2D1ED85}" destId="{2C5318D6-1E8C-41DF-87CE-598CB2973294}" srcOrd="0" destOrd="0" presId="urn:microsoft.com/office/officeart/2005/8/layout/vList2"/>
    <dgm:cxn modelId="{1D8C3DFB-F7A4-4D02-B197-92CADC6C6B53}" srcId="{C6824990-3648-4A29-9A3F-A12813356038}" destId="{B7F73985-8D32-4DE4-A520-5B3433D4A615}" srcOrd="1" destOrd="0" parTransId="{4FFEC8E9-1075-45F8-A4CF-F4405FC5CEC4}" sibTransId="{5E55FCAE-AF58-4754-8EA5-10E105503C49}"/>
    <dgm:cxn modelId="{122F33E3-A687-4F64-B637-2E55EE6BFFE0}" srcId="{B7F73985-8D32-4DE4-A520-5B3433D4A615}" destId="{D720F3C9-7EA2-4FB9-9565-5411D7B749C4}" srcOrd="0" destOrd="0" parTransId="{65E99708-FF52-4283-A4B9-DD34C6E7B796}" sibTransId="{4FFB2567-803A-4A5C-849E-D5FB8CBF9014}"/>
    <dgm:cxn modelId="{75D66783-3F6B-49B2-94AE-54CB370EED88}" type="presParOf" srcId="{271CAAEA-4B75-4885-AEEB-1B93FBCD2A24}" destId="{124941B7-8454-4B95-84BE-AD5D1AB02775}" srcOrd="0" destOrd="0" presId="urn:microsoft.com/office/officeart/2005/8/layout/vList2"/>
    <dgm:cxn modelId="{D932C13C-F61C-483F-892F-C010B7473C66}" type="presParOf" srcId="{271CAAEA-4B75-4885-AEEB-1B93FBCD2A24}" destId="{2C5318D6-1E8C-41DF-87CE-598CB2973294}" srcOrd="1" destOrd="0" presId="urn:microsoft.com/office/officeart/2005/8/layout/vList2"/>
    <dgm:cxn modelId="{EFC83064-001A-488A-B8F2-9B21429419AB}" type="presParOf" srcId="{271CAAEA-4B75-4885-AEEB-1B93FBCD2A24}" destId="{C89A424C-C246-41CC-82C1-EFB3CB6E4B66}" srcOrd="2" destOrd="0" presId="urn:microsoft.com/office/officeart/2005/8/layout/vList2"/>
    <dgm:cxn modelId="{5CBECE9B-4C3B-4328-B243-4B70113BFFBB}" type="presParOf" srcId="{271CAAEA-4B75-4885-AEEB-1B93FBCD2A24}" destId="{0A611B92-0077-46DB-8561-7AA98DF3CAE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4742C6-E4A9-4A61-8C34-C543D76F074E}" type="doc">
      <dgm:prSet loTypeId="urn:microsoft.com/office/officeart/2005/8/layout/vList2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pl-PL"/>
        </a:p>
      </dgm:t>
    </dgm:pt>
    <dgm:pt modelId="{86162F75-3321-4A62-8BB7-A8A72A282C13}">
      <dgm:prSet custT="1"/>
      <dgm:spPr/>
      <dgm:t>
        <a:bodyPr/>
        <a:lstStyle/>
        <a:p>
          <a:pPr rtl="0"/>
          <a:r>
            <a:rPr lang="pl-PL" sz="2400" dirty="0" smtClean="0"/>
            <a:t>Inne działania- apel z okazji Dnia Flagi i 3 Maja, konkurs plastyczny, wykonanie „Książeczek Małego Patrioty”, gazetki tematyczne w salach lekcyjnych </a:t>
          </a:r>
          <a:endParaRPr lang="pl-PL" sz="2400" dirty="0"/>
        </a:p>
      </dgm:t>
    </dgm:pt>
    <dgm:pt modelId="{F06ECCCA-561C-406C-86A1-D9B410BDACB8}" type="parTrans" cxnId="{E9532473-DA32-4D0C-B0B5-4B6F3ECACCC6}">
      <dgm:prSet/>
      <dgm:spPr/>
      <dgm:t>
        <a:bodyPr/>
        <a:lstStyle/>
        <a:p>
          <a:endParaRPr lang="pl-PL"/>
        </a:p>
      </dgm:t>
    </dgm:pt>
    <dgm:pt modelId="{90AC6309-2B10-4332-B314-6AB2B80127FE}" type="sibTrans" cxnId="{E9532473-DA32-4D0C-B0B5-4B6F3ECACCC6}">
      <dgm:prSet/>
      <dgm:spPr/>
      <dgm:t>
        <a:bodyPr/>
        <a:lstStyle/>
        <a:p>
          <a:endParaRPr lang="pl-PL"/>
        </a:p>
      </dgm:t>
    </dgm:pt>
    <dgm:pt modelId="{5BE74A84-3EB0-4A64-BAF2-509F50489534}" type="pres">
      <dgm:prSet presAssocID="{394742C6-E4A9-4A61-8C34-C543D76F074E}" presName="linear" presStyleCnt="0">
        <dgm:presLayoutVars>
          <dgm:animLvl val="lvl"/>
          <dgm:resizeHandles val="exact"/>
        </dgm:presLayoutVars>
      </dgm:prSet>
      <dgm:spPr/>
    </dgm:pt>
    <dgm:pt modelId="{0EF9AF42-D34A-453E-B130-24206E977D1E}" type="pres">
      <dgm:prSet presAssocID="{86162F75-3321-4A62-8BB7-A8A72A282C1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9532473-DA32-4D0C-B0B5-4B6F3ECACCC6}" srcId="{394742C6-E4A9-4A61-8C34-C543D76F074E}" destId="{86162F75-3321-4A62-8BB7-A8A72A282C13}" srcOrd="0" destOrd="0" parTransId="{F06ECCCA-561C-406C-86A1-D9B410BDACB8}" sibTransId="{90AC6309-2B10-4332-B314-6AB2B80127FE}"/>
    <dgm:cxn modelId="{EDC5865E-E2C2-4BA8-B47C-7E75F0A12101}" type="presOf" srcId="{394742C6-E4A9-4A61-8C34-C543D76F074E}" destId="{5BE74A84-3EB0-4A64-BAF2-509F50489534}" srcOrd="0" destOrd="0" presId="urn:microsoft.com/office/officeart/2005/8/layout/vList2"/>
    <dgm:cxn modelId="{58F9280F-0862-4A11-BC6F-33FE50019C1C}" type="presOf" srcId="{86162F75-3321-4A62-8BB7-A8A72A282C13}" destId="{0EF9AF42-D34A-453E-B130-24206E977D1E}" srcOrd="0" destOrd="0" presId="urn:microsoft.com/office/officeart/2005/8/layout/vList2"/>
    <dgm:cxn modelId="{30D7F6E2-A476-4020-804B-B804DC94A54E}" type="presParOf" srcId="{5BE74A84-3EB0-4A64-BAF2-509F50489534}" destId="{0EF9AF42-D34A-453E-B130-24206E977D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0F1B1-2348-4F4A-B61D-380560A9D246}">
      <dsp:nvSpPr>
        <dsp:cNvPr id="0" name=""/>
        <dsp:cNvSpPr/>
      </dsp:nvSpPr>
      <dsp:spPr>
        <a:xfrm>
          <a:off x="0" y="10535"/>
          <a:ext cx="9537235" cy="123552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0" kern="1200" dirty="0" smtClean="0"/>
            <a:t>Wejście główne do szkoły </a:t>
          </a:r>
          <a:r>
            <a:rPr lang="pl-PL" sz="2200" kern="1200" dirty="0" smtClean="0"/>
            <a:t>ozdobiły</a:t>
          </a:r>
          <a:r>
            <a:rPr lang="pl-PL" sz="2200" b="1" kern="1200" dirty="0" smtClean="0"/>
            <a:t> </a:t>
          </a:r>
          <a:r>
            <a:rPr lang="pl-PL" sz="2200" kern="1200" dirty="0" smtClean="0"/>
            <a:t>flagi wykonane z plastikowych butelek PET  przyniesionych i pomalowanych przez uczniów klas młodszych </a:t>
          </a:r>
          <a:endParaRPr lang="pl-PL" sz="2200" kern="1200" dirty="0"/>
        </a:p>
      </dsp:txBody>
      <dsp:txXfrm>
        <a:off x="60313" y="70848"/>
        <a:ext cx="9416609" cy="1114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340C6-3A4A-4268-A468-B1CE5C801CE8}">
      <dsp:nvSpPr>
        <dsp:cNvPr id="0" name=""/>
        <dsp:cNvSpPr/>
      </dsp:nvSpPr>
      <dsp:spPr>
        <a:xfrm>
          <a:off x="0" y="7037"/>
          <a:ext cx="7894749" cy="107406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Każda klasa wykonała projekt   </a:t>
          </a:r>
          <a:br>
            <a:rPr lang="pl-PL" sz="2700" kern="1200" dirty="0" smtClean="0"/>
          </a:br>
          <a:r>
            <a:rPr lang="pl-PL" sz="2700" kern="1200" dirty="0" smtClean="0"/>
            <a:t>drzwi do swojej sali lekcyjnej  </a:t>
          </a:r>
          <a:endParaRPr lang="pl-PL" sz="2700" kern="1200" dirty="0"/>
        </a:p>
      </dsp:txBody>
      <dsp:txXfrm>
        <a:off x="52431" y="59468"/>
        <a:ext cx="7789887" cy="969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1643D-D3DD-438E-B10E-837E304EE58D}">
      <dsp:nvSpPr>
        <dsp:cNvPr id="0" name=""/>
        <dsp:cNvSpPr/>
      </dsp:nvSpPr>
      <dsp:spPr>
        <a:xfrm>
          <a:off x="0" y="0"/>
          <a:ext cx="10017258" cy="12168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Powstało 20 różnych projektów</a:t>
          </a:r>
          <a:endParaRPr lang="pl-PL" sz="3200" kern="1200" dirty="0"/>
        </a:p>
      </dsp:txBody>
      <dsp:txXfrm>
        <a:off x="59399" y="59399"/>
        <a:ext cx="9898460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85CD4-96DD-46CC-85BA-3B6A81AB68E3}">
      <dsp:nvSpPr>
        <dsp:cNvPr id="0" name=""/>
        <dsp:cNvSpPr/>
      </dsp:nvSpPr>
      <dsp:spPr>
        <a:xfrm>
          <a:off x="0" y="20440"/>
          <a:ext cx="9704660" cy="10998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Z kwadratów orgiami uczniowie klas IV- VIII i III gimnazjum wykonali flagi Polski i Unii Europejskiej , które zawisły na ścianach dwóch korytarzy głównych </a:t>
          </a:r>
          <a:endParaRPr lang="pl-PL" sz="2400" kern="1200" dirty="0"/>
        </a:p>
      </dsp:txBody>
      <dsp:txXfrm>
        <a:off x="53688" y="74128"/>
        <a:ext cx="9597284" cy="9924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941B7-8454-4B95-84BE-AD5D1AB02775}">
      <dsp:nvSpPr>
        <dsp:cNvPr id="0" name=""/>
        <dsp:cNvSpPr/>
      </dsp:nvSpPr>
      <dsp:spPr>
        <a:xfrm>
          <a:off x="0" y="36291"/>
          <a:ext cx="10089191" cy="902421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Uczniowie II i III etapu edukacyjnego wykonali  budowle 3 D  – symbole krajów należących do Unii Europejskiej – wystawka          na korytarzu I piętra </a:t>
          </a:r>
          <a:endParaRPr lang="pl-PL" sz="2400" kern="1200" dirty="0"/>
        </a:p>
      </dsp:txBody>
      <dsp:txXfrm>
        <a:off x="44053" y="80344"/>
        <a:ext cx="10001085" cy="814315"/>
      </dsp:txXfrm>
    </dsp:sp>
    <dsp:sp modelId="{2C5318D6-1E8C-41DF-87CE-598CB2973294}">
      <dsp:nvSpPr>
        <dsp:cNvPr id="0" name=""/>
        <dsp:cNvSpPr/>
      </dsp:nvSpPr>
      <dsp:spPr>
        <a:xfrm>
          <a:off x="0" y="902487"/>
          <a:ext cx="10089191" cy="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33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400" kern="1200" dirty="0"/>
        </a:p>
      </dsp:txBody>
      <dsp:txXfrm>
        <a:off x="0" y="902487"/>
        <a:ext cx="10089191" cy="76250"/>
      </dsp:txXfrm>
    </dsp:sp>
    <dsp:sp modelId="{C89A424C-C246-41CC-82C1-EFB3CB6E4B66}">
      <dsp:nvSpPr>
        <dsp:cNvPr id="0" name=""/>
        <dsp:cNvSpPr/>
      </dsp:nvSpPr>
      <dsp:spPr>
        <a:xfrm>
          <a:off x="0" y="1055054"/>
          <a:ext cx="10089191" cy="258588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67000"/>
                <a:satMod val="105000"/>
                <a:lumMod val="110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tint val="73000"/>
                <a:satMod val="103000"/>
                <a:lumMod val="10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2623" y="1067677"/>
        <a:ext cx="10063945" cy="233342"/>
      </dsp:txXfrm>
    </dsp:sp>
    <dsp:sp modelId="{0A611B92-0077-46DB-8561-7AA98DF3CAE1}">
      <dsp:nvSpPr>
        <dsp:cNvPr id="0" name=""/>
        <dsp:cNvSpPr/>
      </dsp:nvSpPr>
      <dsp:spPr>
        <a:xfrm>
          <a:off x="0" y="1237326"/>
          <a:ext cx="10089191" cy="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33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400" kern="1200"/>
        </a:p>
      </dsp:txBody>
      <dsp:txXfrm>
        <a:off x="0" y="1237326"/>
        <a:ext cx="10089191" cy="762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9AF42-D34A-453E-B130-24206E977D1E}">
      <dsp:nvSpPr>
        <dsp:cNvPr id="0" name=""/>
        <dsp:cNvSpPr/>
      </dsp:nvSpPr>
      <dsp:spPr>
        <a:xfrm>
          <a:off x="0" y="406"/>
          <a:ext cx="10078148" cy="1152747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Inne działania- apel z okazji Dnia Flagi i 3 Maja, konkurs plastyczny, wykonanie „Książeczek Małego Patrioty”, gazetki tematyczne w salach lekcyjnych </a:t>
          </a:r>
          <a:endParaRPr lang="pl-PL" sz="2400" kern="1200" dirty="0"/>
        </a:p>
      </dsp:txBody>
      <dsp:txXfrm>
        <a:off x="56272" y="56678"/>
        <a:ext cx="9965604" cy="1040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pl-PL" smtClean="0"/>
              <a:t>2019-06-04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pl-PL" smtClean="0"/>
              <a:t>2019-06-04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Prostokąt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Prostokąt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Prostokąt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Prostokąt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Prostokąt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7" name="Grupa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Prostokąt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9" name="Prostokąt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2019-06-04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2019-06-04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2019-06-04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Prostokąt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Prostokąt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Prostokąt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2019-06-04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pl-PL" smtClean="0"/>
              <a:t>2019-06-04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2019-06-04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2019-06-04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2019-06-04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Prostokąt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2019-06-04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2019-06-04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  <p:grpSp>
        <p:nvGrpSpPr>
          <p:cNvPr id="8" name="Grupa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Prostokąt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1" name="Grupa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Prostokąt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Prostokąt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4" name="Grupa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Prostokąt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Prostokąt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7" name="Grupa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Prostokąt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9" name="Prostokąt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Prostokąt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pl-PL" smtClean="0"/>
              <a:pPr/>
              <a:t>2019-06-04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B0F0"/>
                </a:solidFill>
              </a:rPr>
              <a:t>EUROPO </a:t>
            </a:r>
            <a:r>
              <a:rPr lang="pl-PL" b="1" dirty="0" smtClean="0">
                <a:solidFill>
                  <a:srgbClr val="00B0F0"/>
                </a:solidFill>
              </a:rPr>
              <a:t>JESTEŚMY              </a:t>
            </a:r>
            <a:r>
              <a:rPr lang="pl-PL" b="1" dirty="0">
                <a:solidFill>
                  <a:srgbClr val="00B0F0"/>
                </a:solidFill>
              </a:rPr>
              <a:t>Z TOBĄ</a:t>
            </a:r>
            <a:br>
              <a:rPr lang="pl-PL" b="1" dirty="0">
                <a:solidFill>
                  <a:srgbClr val="00B0F0"/>
                </a:solidFill>
              </a:rPr>
            </a:b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5400" y="3013656"/>
            <a:ext cx="9601200" cy="1649784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pl-PL" sz="3200" dirty="0" smtClean="0">
                <a:solidFill>
                  <a:srgbClr val="FF0000"/>
                </a:solidFill>
              </a:rPr>
              <a:t>  </a:t>
            </a:r>
            <a:r>
              <a:rPr lang="pl-PL" sz="3200" b="1" dirty="0" smtClean="0">
                <a:solidFill>
                  <a:srgbClr val="00B0F0"/>
                </a:solidFill>
              </a:rPr>
              <a:t>15 </a:t>
            </a:r>
            <a:r>
              <a:rPr lang="pl-PL" sz="3200" b="1" dirty="0">
                <a:solidFill>
                  <a:srgbClr val="00B0F0"/>
                </a:solidFill>
              </a:rPr>
              <a:t>lat w Unii Europejskiej </a:t>
            </a:r>
            <a:endParaRPr lang="pl-PL" sz="3200" b="1" dirty="0" smtClean="0">
              <a:solidFill>
                <a:srgbClr val="00B0F0"/>
              </a:solidFill>
            </a:endParaRPr>
          </a:p>
          <a:p>
            <a:endParaRPr lang="pl-PL" sz="3200" b="1" cap="none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pl-PL" sz="32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 </a:t>
            </a:r>
            <a:r>
              <a:rPr lang="pl-PL" sz="3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Barwach </a:t>
            </a:r>
            <a:r>
              <a:rPr lang="pl-PL" sz="32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Biało-Czerwonych</a:t>
            </a:r>
          </a:p>
          <a:p>
            <a:endParaRPr lang="pl-PL" sz="32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pl-PL" sz="3200" b="1" cap="none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pl-PL" sz="18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Szkoła Podstawowa im. Konstytucji 3 Maja  w Jaświłach  </a:t>
            </a:r>
            <a:endParaRPr lang="pl-PL" sz="18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pl-PL" sz="3200" dirty="0" smtClean="0">
                <a:solidFill>
                  <a:srgbClr val="FF0000"/>
                </a:solidFill>
              </a:rPr>
              <a:t> </a:t>
            </a:r>
            <a:endParaRPr lang="pl-P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76610135"/>
              </p:ext>
            </p:extLst>
          </p:nvPr>
        </p:nvGraphicFramePr>
        <p:xfrm>
          <a:off x="1313645" y="270456"/>
          <a:ext cx="9537235" cy="125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ymbol zastępczy zawartości 5" descr="C:\Users\ppe-user\AppData\Local\Microsoft\Windows\Temporary Internet Files\Content.Word\20190604_182149.jpg"/>
          <p:cNvPicPr>
            <a:picLocks noGrp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79" y="1558344"/>
            <a:ext cx="8409903" cy="4700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3994885"/>
              </p:ext>
            </p:extLst>
          </p:nvPr>
        </p:nvGraphicFramePr>
        <p:xfrm>
          <a:off x="759854" y="438912"/>
          <a:ext cx="7894749" cy="108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426" y="209848"/>
            <a:ext cx="2668382" cy="4002573"/>
          </a:xfrm>
          <a:prstGeom prst="rect">
            <a:avLst/>
          </a:prstGeom>
        </p:spPr>
      </p:pic>
      <p:pic>
        <p:nvPicPr>
          <p:cNvPr id="5" name="Symbol zastępczy zawartości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8" y="1577545"/>
            <a:ext cx="3358621" cy="503793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1" y="1758314"/>
            <a:ext cx="3117598" cy="4676396"/>
          </a:xfrm>
          <a:prstGeom prst="rect">
            <a:avLst/>
          </a:prstGeom>
        </p:spPr>
      </p:pic>
      <p:pic>
        <p:nvPicPr>
          <p:cNvPr id="7" name="Symbol zastępczy zawartości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299" y="4406752"/>
            <a:ext cx="3089376" cy="22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57342531"/>
              </p:ext>
            </p:extLst>
          </p:nvPr>
        </p:nvGraphicFramePr>
        <p:xfrm>
          <a:off x="785611" y="412124"/>
          <a:ext cx="10017258" cy="125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719" y="1281228"/>
            <a:ext cx="2666830" cy="474103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78" y="1977421"/>
            <a:ext cx="2513795" cy="446896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55" y="1739351"/>
            <a:ext cx="2491482" cy="442930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1" y="1739351"/>
            <a:ext cx="2409135" cy="42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8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57052606"/>
              </p:ext>
            </p:extLst>
          </p:nvPr>
        </p:nvGraphicFramePr>
        <p:xfrm>
          <a:off x="1146220" y="386366"/>
          <a:ext cx="9704660" cy="1140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ymbol zastępczy obrazu 4" descr="C:\Users\ppe-user\AppData\Local\Microsoft\Windows\Temporary Internet Files\Content.Word\20190604_084953.jpg"/>
          <p:cNvPicPr>
            <a:picLocks noGrp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269" y="1673352"/>
            <a:ext cx="4737708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ymbol zastępczy zawartości 17" descr="C:\Users\ppe-user\AppData\Local\Microsoft\Windows\Temporary Internet Files\Content.Word\20190604_085247.jpg"/>
          <p:cNvPicPr>
            <a:picLocks noGrp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673352"/>
            <a:ext cx="5366198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53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79480686"/>
              </p:ext>
            </p:extLst>
          </p:nvPr>
        </p:nvGraphicFramePr>
        <p:xfrm>
          <a:off x="587395" y="167426"/>
          <a:ext cx="10089191" cy="1313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ymbol zastępczy obrazu 1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3" y="3672872"/>
            <a:ext cx="4311194" cy="2880359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877" y="4251702"/>
            <a:ext cx="3452292" cy="230152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877" y="1132946"/>
            <a:ext cx="4400282" cy="293352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5" y="1132946"/>
            <a:ext cx="3809889" cy="253992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35" y="1129689"/>
            <a:ext cx="2514270" cy="37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27841582"/>
              </p:ext>
            </p:extLst>
          </p:nvPr>
        </p:nvGraphicFramePr>
        <p:xfrm>
          <a:off x="772732" y="373487"/>
          <a:ext cx="10078148" cy="1153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8" y="1609856"/>
            <a:ext cx="6685569" cy="376063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98" y="3840634"/>
            <a:ext cx="5059792" cy="284613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929" y="1609856"/>
            <a:ext cx="4001037" cy="266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5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4C4809-32CE-4D76-8837-BF87A221E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 projektem zielonego przezroczystego obramowania (panoramiczna)</Template>
  <TotalTime>0</TotalTime>
  <Words>121</Words>
  <Application>Microsoft Office PowerPoint</Application>
  <PresentationFormat>Panoramiczny</PresentationFormat>
  <Paragraphs>14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Sheer Green 16x9</vt:lpstr>
      <vt:lpstr>EUROPO JESTEŚMY              Z TOBĄ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2019-06-03T20:00:43Z</dcterms:created>
  <dcterms:modified xsi:type="dcterms:W3CDTF">2019-06-04T19:27:49Z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